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9"/>
  </p:notesMasterIdLst>
  <p:handoutMasterIdLst>
    <p:handoutMasterId r:id="rId20"/>
  </p:handoutMasterIdLst>
  <p:sldIdLst>
    <p:sldId id="269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17.07.2019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Änderungen aus zwei </a:t>
            </a:r>
            <a:r>
              <a:rPr lang="de-DE" dirty="0" err="1"/>
              <a:t>Pfäden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Erstellt neuen Commit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Pfad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Hauptpfad statt Nebenpfade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Squash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Pull </a:t>
            </a:r>
            <a:r>
              <a:rPr lang="de-DE" dirty="0" err="1"/>
              <a:t>Requests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Viertes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Commit wird vorgemerkt im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Administrator gibt Commit frei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Automatische Code Review</a:t>
            </a:r>
          </a:p>
        </p:txBody>
      </p:sp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20BE0-28F2-4D0E-8B41-F9E119A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14215-92DD-473B-B659-3CD7DA66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Github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GitKraken</a:t>
            </a:r>
            <a:r>
              <a:rPr lang="de-DE" dirty="0"/>
              <a:t> (Windows und Linux)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Premium Accounts als Student</a:t>
            </a:r>
          </a:p>
        </p:txBody>
      </p:sp>
    </p:spTree>
    <p:extLst>
      <p:ext uri="{BB962C8B-B14F-4D97-AF65-F5344CB8AC3E}">
        <p14:creationId xmlns:p14="http://schemas.microsoft.com/office/powerpoint/2010/main" val="212846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07547-70A1-42DB-9468-FF86C81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Subversion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5C0-7A7F-4157-9053-0AF7A6B4D981}"/>
              </a:ext>
            </a:extLst>
          </p:cNvPr>
          <p:cNvSpPr/>
          <p:nvPr/>
        </p:nvSpPr>
        <p:spPr>
          <a:xfrm>
            <a:off x="1336430" y="2650418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Dezentrales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Copy Modify Merge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Offline working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2A97B-3621-475F-8430-B9E68463F812}"/>
              </a:ext>
            </a:extLst>
          </p:cNvPr>
          <p:cNvSpPr/>
          <p:nvPr/>
        </p:nvSpPr>
        <p:spPr>
          <a:xfrm>
            <a:off x="6096000" y="2650419"/>
            <a:ext cx="6096000" cy="8236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err="1"/>
              <a:t>Zentrales</a:t>
            </a:r>
            <a:r>
              <a:rPr lang="en-US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Lock Modify Unlock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Single point of failure</a:t>
            </a:r>
          </a:p>
        </p:txBody>
      </p:sp>
    </p:spTree>
    <p:extLst>
      <p:ext uri="{BB962C8B-B14F-4D97-AF65-F5344CB8AC3E}">
        <p14:creationId xmlns:p14="http://schemas.microsoft.com/office/powerpoint/2010/main" val="382903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„Projektarchiv“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Zentraler Ablageort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Visuelle Darstellung eines </a:t>
            </a:r>
            <a:r>
              <a:rPr lang="de-DE" dirty="0" err="1"/>
              <a:t>Repositories</a:t>
            </a:r>
            <a:r>
              <a:rPr lang="de-DE" dirty="0"/>
              <a:t>: Baum</a:t>
            </a:r>
          </a:p>
        </p:txBody>
      </p:sp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0592-8E8D-42F2-8775-DFFAD3E2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72A2A-4B7D-4FB5-8F5A-CC9C201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lokalen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Bereitgestellte Dateien werden dem Commit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Faustregel: Nur funktionierender Code wird </a:t>
            </a:r>
            <a:r>
              <a:rPr lang="de-DE" dirty="0" err="1"/>
              <a:t>commited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9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27E2-66B6-42E9-80B4-6E788B9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B2118-9C98-492B-8C3D-C702BCF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Datei wird für Commit bereitgestellt</a:t>
            </a:r>
          </a:p>
        </p:txBody>
      </p:sp>
    </p:spTree>
    <p:extLst>
      <p:ext uri="{BB962C8B-B14F-4D97-AF65-F5344CB8AC3E}">
        <p14:creationId xmlns:p14="http://schemas.microsoft.com/office/powerpoint/2010/main" val="434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&amp;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Push: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Drittes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globalen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Lokale Änderungen werden für alle sichtbar</a:t>
            </a:r>
          </a:p>
          <a:p>
            <a:r>
              <a:rPr lang="de-DE" dirty="0"/>
              <a:t>Pull: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Globale Änderungen werden lokal sichtbar</a:t>
            </a:r>
          </a:p>
        </p:txBody>
      </p:sp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 &amp; </a:t>
            </a:r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Zwischenspeicher</a:t>
            </a:r>
          </a:p>
          <a:p>
            <a:r>
              <a:rPr lang="de-DE" dirty="0" err="1"/>
              <a:t>Stash</a:t>
            </a:r>
            <a:r>
              <a:rPr lang="de-D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im </a:t>
            </a:r>
            <a:r>
              <a:rPr lang="de-DE" dirty="0" err="1"/>
              <a:t>Stash</a:t>
            </a:r>
            <a:r>
              <a:rPr lang="de-DE" dirty="0"/>
              <a:t>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Projektmappe wird gereinigt</a:t>
            </a:r>
          </a:p>
          <a:p>
            <a:r>
              <a:rPr lang="de-DE" dirty="0"/>
              <a:t>Pop: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auf Projektmappe angewandt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Abzweigung</a:t>
            </a:r>
          </a:p>
        </p:txBody>
      </p:sp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549F7-93B6-4CA4-AA31-5B91CBE2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E501C-8C9B-4103-A5E2-E87D0D6E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Master  	|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Hotfix	| Hotfix-Branch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Release	| </a:t>
            </a:r>
            <a:r>
              <a:rPr lang="en-US" dirty="0" err="1"/>
              <a:t>Kanidaten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Develop	| </a:t>
            </a:r>
            <a:r>
              <a:rPr lang="en-US" dirty="0" err="1"/>
              <a:t>Hauptentwicklungspfad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Feature	||| </a:t>
            </a:r>
            <a:r>
              <a:rPr lang="en-US" dirty="0" err="1"/>
              <a:t>Erweiterungen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18251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196</Words>
  <Application>Microsoft Office PowerPoint</Application>
  <PresentationFormat>Breitbild</PresentationFormat>
  <Paragraphs>77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1" baseType="lpstr">
      <vt:lpstr>Arial</vt:lpstr>
      <vt:lpstr>Calibri</vt:lpstr>
      <vt:lpstr>Wingdings</vt:lpstr>
      <vt:lpstr>Inhalt</vt:lpstr>
      <vt:lpstr>Titel grau</vt:lpstr>
      <vt:lpstr>PowerPoint-Präsentation</vt:lpstr>
      <vt:lpstr>Versionskontrolle</vt:lpstr>
      <vt:lpstr>Repository</vt:lpstr>
      <vt:lpstr>Commit</vt:lpstr>
      <vt:lpstr>Staging</vt:lpstr>
      <vt:lpstr>Push &amp; Pull</vt:lpstr>
      <vt:lpstr>Pop &amp; Stash</vt:lpstr>
      <vt:lpstr>Branches</vt:lpstr>
      <vt:lpstr>Gitflow</vt:lpstr>
      <vt:lpstr>Merge</vt:lpstr>
      <vt:lpstr>Rebase</vt:lpstr>
      <vt:lpstr>Squash</vt:lpstr>
      <vt:lpstr>Pull Requests</vt:lpstr>
      <vt:lpstr>Tools</vt:lpstr>
      <vt:lpstr>Git vs Subversion</vt:lpstr>
      <vt:lpstr>Ziel der Arbeit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3</cp:revision>
  <cp:lastPrinted>2017-06-26T12:51:52Z</cp:lastPrinted>
  <dcterms:created xsi:type="dcterms:W3CDTF">2018-10-18T12:34:26Z</dcterms:created>
  <dcterms:modified xsi:type="dcterms:W3CDTF">2019-07-17T06:39:21Z</dcterms:modified>
</cp:coreProperties>
</file>